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36" r:id="rId3"/>
    <p:sldId id="337" r:id="rId4"/>
    <p:sldId id="338" r:id="rId5"/>
    <p:sldId id="303" r:id="rId6"/>
    <p:sldId id="301" r:id="rId7"/>
    <p:sldId id="329" r:id="rId8"/>
    <p:sldId id="285" r:id="rId9"/>
    <p:sldId id="300" r:id="rId10"/>
    <p:sldId id="339" r:id="rId11"/>
    <p:sldId id="304" r:id="rId12"/>
    <p:sldId id="311" r:id="rId13"/>
    <p:sldId id="305" r:id="rId14"/>
    <p:sldId id="306" r:id="rId15"/>
    <p:sldId id="307" r:id="rId16"/>
    <p:sldId id="308" r:id="rId17"/>
    <p:sldId id="309" r:id="rId18"/>
    <p:sldId id="312" r:id="rId19"/>
    <p:sldId id="318" r:id="rId20"/>
    <p:sldId id="314" r:id="rId21"/>
    <p:sldId id="327" r:id="rId22"/>
    <p:sldId id="330" r:id="rId23"/>
    <p:sldId id="335" r:id="rId24"/>
    <p:sldId id="334" r:id="rId25"/>
    <p:sldId id="315" r:id="rId26"/>
    <p:sldId id="321" r:id="rId27"/>
    <p:sldId id="316" r:id="rId28"/>
    <p:sldId id="322" r:id="rId29"/>
    <p:sldId id="323" r:id="rId30"/>
    <p:sldId id="332" r:id="rId31"/>
    <p:sldId id="317" r:id="rId32"/>
    <p:sldId id="324" r:id="rId33"/>
    <p:sldId id="325" r:id="rId34"/>
    <p:sldId id="328" r:id="rId35"/>
    <p:sldId id="33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C0"/>
    <a:srgbClr val="F7F085"/>
    <a:srgbClr val="FEE845"/>
    <a:srgbClr val="DEECF7"/>
    <a:srgbClr val="FEFCC2"/>
    <a:srgbClr val="FAE0AA"/>
    <a:srgbClr val="FBDAB6"/>
    <a:srgbClr val="ECDBC4"/>
    <a:srgbClr val="EDF1DD"/>
    <a:srgbClr val="FBF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86"/>
  </p:normalViewPr>
  <p:slideViewPr>
    <p:cSldViewPr snapToGrid="0" snapToObjects="1">
      <p:cViewPr varScale="1">
        <p:scale>
          <a:sx n="86" d="100"/>
          <a:sy n="86" d="100"/>
        </p:scale>
        <p:origin x="224" y="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8178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4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6" y="176097"/>
            <a:ext cx="8229600" cy="994172"/>
          </a:xfrm>
        </p:spPr>
        <p:txBody>
          <a:bodyPr>
            <a:normAutofit/>
          </a:bodyPr>
          <a:lstStyle/>
          <a:p>
            <a:r>
              <a:rPr lang="en-US" sz="2800" dirty="0"/>
              <a:t>My last trip to BC in July…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4B99-4CAE-4141-AB07-529A8C03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" y="1323518"/>
            <a:ext cx="5473419" cy="364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11E86-E55C-E141-B647-725FAC1B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26" y="265176"/>
            <a:ext cx="4319674" cy="28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</a:t>
            </a:r>
            <a:r>
              <a:rPr lang="en-US" sz="2800" b="1" dirty="0"/>
              <a:t>Four</a:t>
            </a:r>
            <a:r>
              <a:rPr lang="en-US" sz="2800" dirty="0"/>
              <a:t> </a:t>
            </a:r>
            <a:r>
              <a:rPr lang="en-US" sz="2800" b="1" dirty="0"/>
              <a:t>Key Pieces </a:t>
            </a:r>
            <a:r>
              <a:rPr lang="en-US" sz="2800" dirty="0"/>
              <a:t>– </a:t>
            </a:r>
            <a:br>
              <a:rPr lang="en-US" sz="2800" dirty="0"/>
            </a:br>
            <a:r>
              <a:rPr lang="en-US" sz="2800" dirty="0"/>
              <a:t>Content, Structure, Expected Outputs, Time Invested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elements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Maximally reusable writing </a:t>
            </a:r>
            <a:r>
              <a:rPr lang="en-US" sz="2400" b="1" dirty="0"/>
              <a:t>must</a:t>
            </a:r>
            <a:r>
              <a:rPr lang="en-US" sz="2400" dirty="0"/>
              <a:t> have these elements in a certain place and in a certain format </a:t>
            </a:r>
          </a:p>
          <a:p>
            <a:r>
              <a:rPr lang="en-US" sz="2800" dirty="0"/>
              <a:t>Your time = limited resource</a:t>
            </a:r>
          </a:p>
          <a:p>
            <a:pPr lvl="1"/>
            <a:r>
              <a:rPr lang="en-US" sz="2400" dirty="0"/>
              <a:t>Following a FEW rules &amp; constraints saves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</a:t>
            </a:r>
            <a:r>
              <a:rPr lang="en-US" b="1" u="sng" dirty="0">
                <a:solidFill>
                  <a:srgbClr val="C00000"/>
                </a:solidFill>
              </a:rPr>
              <a:t>then</a:t>
            </a:r>
            <a:r>
              <a:rPr lang="en-US" dirty="0"/>
              <a:t>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WISH </a:t>
            </a:r>
            <a:br>
              <a:rPr lang="en-US" dirty="0"/>
            </a:br>
            <a:r>
              <a:rPr lang="en-US" dirty="0"/>
              <a:t>I was…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ECDAA-3DCE-A04A-BF76-3688F091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2" y="157809"/>
            <a:ext cx="6388408" cy="47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pre-wkshp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project resources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AM…is semi-sweltering (96</a:t>
            </a:r>
            <a:r>
              <a:rPr lang="en-US" baseline="30000" dirty="0"/>
              <a:t>o</a:t>
            </a:r>
            <a:r>
              <a:rPr lang="en-US" dirty="0"/>
              <a:t>F/36</a:t>
            </a:r>
            <a:r>
              <a:rPr lang="en-US" baseline="30000" dirty="0"/>
              <a:t>o</a:t>
            </a:r>
            <a:r>
              <a:rPr lang="en-US" dirty="0"/>
              <a:t>C, 32% RH)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C5AD-050D-B741-A869-2FE43D1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280160"/>
            <a:ext cx="4379976" cy="3284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F4C38-ED39-D845-B497-AFFAAF37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/>
          <a:stretch/>
        </p:blipFill>
        <p:spPr>
          <a:xfrm>
            <a:off x="4690872" y="1280160"/>
            <a:ext cx="4261104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69C0"/>
                </a:solidFill>
              </a:rPr>
              <a:t>Build lists of suggested additions to the Guide, your questions;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tips for </a:t>
            </a:r>
            <a:r>
              <a:rPr lang="en-US" sz="2400" dirty="0" err="1">
                <a:solidFill>
                  <a:srgbClr val="C00000"/>
                </a:solidFill>
              </a:rPr>
              <a:t>Zoomifying</a:t>
            </a:r>
            <a:r>
              <a:rPr lang="en-US" sz="2400" dirty="0">
                <a:solidFill>
                  <a:srgbClr val="C00000"/>
                </a:solidFill>
              </a:rPr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</a:t>
            </a:r>
          </a:p>
        </p:txBody>
      </p:sp>
    </p:spTree>
    <p:extLst>
      <p:ext uri="{BB962C8B-B14F-4D97-AF65-F5344CB8AC3E}">
        <p14:creationId xmlns:p14="http://schemas.microsoft.com/office/powerpoint/2010/main" val="5448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65" y="2887169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574"/>
              </p:ext>
            </p:extLst>
          </p:nvPr>
        </p:nvGraphicFramePr>
        <p:xfrm>
          <a:off x="265176" y="1598930"/>
          <a:ext cx="4223399" cy="3052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573278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1876</TotalTime>
  <Words>1410</Words>
  <Application>Microsoft Macintosh PowerPoint</Application>
  <PresentationFormat>On-screen Show (16:9)</PresentationFormat>
  <Paragraphs>248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My last trip to BC in July…</vt:lpstr>
      <vt:lpstr>Where I WISH  I was…</vt:lpstr>
      <vt:lpstr>Where I AM…is semi-sweltering (96oF/36oC, 32% RH) </vt:lpstr>
      <vt:lpstr>Goals &amp; Outline for Today</vt:lpstr>
      <vt:lpstr>Tell the Truth…</vt:lpstr>
      <vt:lpstr>Tell the Truth…Is THIS Your Reality?</vt:lpstr>
      <vt:lpstr>…Or Is THIS Closer to Your Reality?</vt:lpstr>
      <vt:lpstr>How STEM Teaches Writing is NOT How Pros Do It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Four Key Pieces –  Content, Structure, Expected Outputs, Time Invested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Johnson, A D.</cp:lastModifiedBy>
  <cp:revision>16</cp:revision>
  <dcterms:created xsi:type="dcterms:W3CDTF">2022-06-20T15:14:32Z</dcterms:created>
  <dcterms:modified xsi:type="dcterms:W3CDTF">2022-06-23T15:14:46Z</dcterms:modified>
</cp:coreProperties>
</file>